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59" r:id="rId4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8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merow, Tobias" userId="9250de04-15aa-4bf5-8e85-0fe620d7d998" providerId="ADAL" clId="{84919D35-7197-458F-AB5D-5C67692D981F}"/>
    <pc:docChg chg="addSld modSld">
      <pc:chgData name="Kummerow, Tobias" userId="9250de04-15aa-4bf5-8e85-0fe620d7d998" providerId="ADAL" clId="{84919D35-7197-458F-AB5D-5C67692D981F}" dt="2023-09-19T12:02:24.203" v="1"/>
      <pc:docMkLst>
        <pc:docMk/>
      </pc:docMkLst>
      <pc:sldChg chg="modSp mod">
        <pc:chgData name="Kummerow, Tobias" userId="9250de04-15aa-4bf5-8e85-0fe620d7d998" providerId="ADAL" clId="{84919D35-7197-458F-AB5D-5C67692D981F}" dt="2023-09-19T11:46:46.095" v="0" actId="14100"/>
        <pc:sldMkLst>
          <pc:docMk/>
          <pc:sldMk cId="3415835538" sldId="259"/>
        </pc:sldMkLst>
        <pc:spChg chg="mod">
          <ac:chgData name="Kummerow, Tobias" userId="9250de04-15aa-4bf5-8e85-0fe620d7d998" providerId="ADAL" clId="{84919D35-7197-458F-AB5D-5C67692D981F}" dt="2023-09-19T11:46:46.095" v="0" actId="14100"/>
          <ac:spMkLst>
            <pc:docMk/>
            <pc:sldMk cId="3415835538" sldId="259"/>
            <ac:spMk id="12" creationId="{1A5AF92F-9C6D-4DF4-9503-664CF0DC7C55}"/>
          </ac:spMkLst>
        </pc:spChg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683406199" sldId="2145709029"/>
        </pc:sldMkLst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1079601449" sldId="2145709030"/>
        </pc:sldMkLst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28731241" sldId="2145709031"/>
        </pc:sldMkLst>
      </pc:sldChg>
      <pc:sldChg chg="add">
        <pc:chgData name="Kummerow, Tobias" userId="9250de04-15aa-4bf5-8e85-0fe620d7d998" providerId="ADAL" clId="{84919D35-7197-458F-AB5D-5C67692D981F}" dt="2023-09-19T12:02:24.203" v="1"/>
        <pc:sldMkLst>
          <pc:docMk/>
          <pc:sldMk cId="1398535170" sldId="2145709032"/>
        </pc:sldMkLst>
      </pc:sldChg>
    </pc:docChg>
  </pc:docChgLst>
  <pc:docChgLst>
    <pc:chgData name="Biehl, Susann" userId="S::susann.biehl@telekom.de::fddc5a52-0039-468f-bbdc-aa74edb324cb" providerId="AD" clId="Web-{F7861392-1EDB-CB8A-4A7C-BF80C79F4186}"/>
    <pc:docChg chg="modSld">
      <pc:chgData name="Biehl, Susann" userId="S::susann.biehl@telekom.de::fddc5a52-0039-468f-bbdc-aa74edb324cb" providerId="AD" clId="Web-{F7861392-1EDB-CB8A-4A7C-BF80C79F4186}" dt="2023-08-25T11:21:50.119" v="46" actId="20577"/>
      <pc:docMkLst>
        <pc:docMk/>
      </pc:docMkLst>
      <pc:sldChg chg="modSp">
        <pc:chgData name="Biehl, Susann" userId="S::susann.biehl@telekom.de::fddc5a52-0039-468f-bbdc-aa74edb324cb" providerId="AD" clId="Web-{F7861392-1EDB-CB8A-4A7C-BF80C79F4186}" dt="2023-08-25T11:21:50.119" v="46" actId="20577"/>
        <pc:sldMkLst>
          <pc:docMk/>
          <pc:sldMk cId="3415835538" sldId="259"/>
        </pc:sldMkLst>
        <pc:spChg chg="mod">
          <ac:chgData name="Biehl, Susann" userId="S::susann.biehl@telekom.de::fddc5a52-0039-468f-bbdc-aa74edb324cb" providerId="AD" clId="Web-{F7861392-1EDB-CB8A-4A7C-BF80C79F4186}" dt="2023-08-25T11:21:07.211" v="6" actId="20577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Biehl, Susann" userId="S::susann.biehl@telekom.de::fddc5a52-0039-468f-bbdc-aa74edb324cb" providerId="AD" clId="Web-{F7861392-1EDB-CB8A-4A7C-BF80C79F4186}" dt="2023-08-25T11:21:50.119" v="46" actId="20577"/>
          <ac:spMkLst>
            <pc:docMk/>
            <pc:sldMk cId="3415835538" sldId="259"/>
            <ac:spMk id="12" creationId="{1A5AF92F-9C6D-4DF4-9503-664CF0DC7C55}"/>
          </ac:spMkLst>
        </pc:spChg>
        <pc:spChg chg="mod">
          <ac:chgData name="Biehl, Susann" userId="S::susann.biehl@telekom.de::fddc5a52-0039-468f-bbdc-aa74edb324cb" providerId="AD" clId="Web-{F7861392-1EDB-CB8A-4A7C-BF80C79F4186}" dt="2023-08-25T11:21:25.055" v="13" actId="20577"/>
          <ac:spMkLst>
            <pc:docMk/>
            <pc:sldMk cId="3415835538" sldId="259"/>
            <ac:spMk id="13" creationId="{52B00798-A816-44BF-9D36-A2BE353A741C}"/>
          </ac:spMkLst>
        </pc:spChg>
      </pc:sldChg>
    </pc:docChg>
  </pc:docChgLst>
  <pc:docChgLst>
    <pc:chgData name="Kummerow, Tobias" userId="9250de04-15aa-4bf5-8e85-0fe620d7d998" providerId="ADAL" clId="{E25D3A37-164D-4DE6-B32D-BCAC5F9871B4}"/>
    <pc:docChg chg="modSld">
      <pc:chgData name="Kummerow, Tobias" userId="9250de04-15aa-4bf5-8e85-0fe620d7d998" providerId="ADAL" clId="{E25D3A37-164D-4DE6-B32D-BCAC5F9871B4}" dt="2024-04-16T14:14:46.121" v="184" actId="20577"/>
      <pc:docMkLst>
        <pc:docMk/>
      </pc:docMkLst>
      <pc:sldChg chg="modSp mod">
        <pc:chgData name="Kummerow, Tobias" userId="9250de04-15aa-4bf5-8e85-0fe620d7d998" providerId="ADAL" clId="{E25D3A37-164D-4DE6-B32D-BCAC5F9871B4}" dt="2024-04-16T14:14:46.121" v="184" actId="20577"/>
        <pc:sldMkLst>
          <pc:docMk/>
          <pc:sldMk cId="3415835538" sldId="259"/>
        </pc:sldMkLst>
        <pc:spChg chg="mod">
          <ac:chgData name="Kummerow, Tobias" userId="9250de04-15aa-4bf5-8e85-0fe620d7d998" providerId="ADAL" clId="{E25D3A37-164D-4DE6-B32D-BCAC5F9871B4}" dt="2024-04-16T14:14:46.121" v="184" actId="20577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Kummerow, Tobias" userId="9250de04-15aa-4bf5-8e85-0fe620d7d998" providerId="ADAL" clId="{E25D3A37-164D-4DE6-B32D-BCAC5F9871B4}" dt="2024-04-15T13:31:12.956" v="83" actId="1076"/>
          <ac:spMkLst>
            <pc:docMk/>
            <pc:sldMk cId="3415835538" sldId="259"/>
            <ac:spMk id="12" creationId="{1A5AF92F-9C6D-4DF4-9503-664CF0DC7C55}"/>
          </ac:spMkLst>
        </pc:spChg>
        <pc:spChg chg="mod">
          <ac:chgData name="Kummerow, Tobias" userId="9250de04-15aa-4bf5-8e85-0fe620d7d998" providerId="ADAL" clId="{E25D3A37-164D-4DE6-B32D-BCAC5F9871B4}" dt="2024-04-15T13:29:31.585" v="48" actId="20577"/>
          <ac:spMkLst>
            <pc:docMk/>
            <pc:sldMk cId="3415835538" sldId="259"/>
            <ac:spMk id="13" creationId="{52B00798-A816-44BF-9D36-A2BE353A741C}"/>
          </ac:spMkLst>
        </pc:spChg>
      </pc:sldChg>
      <pc:sldChg chg="modSp mod">
        <pc:chgData name="Kummerow, Tobias" userId="9250de04-15aa-4bf5-8e85-0fe620d7d998" providerId="ADAL" clId="{E25D3A37-164D-4DE6-B32D-BCAC5F9871B4}" dt="2024-04-15T13:35:58.686" v="174" actId="1076"/>
        <pc:sldMkLst>
          <pc:docMk/>
          <pc:sldMk cId="2339978841" sldId="260"/>
        </pc:sldMkLst>
        <pc:spChg chg="mod">
          <ac:chgData name="Kummerow, Tobias" userId="9250de04-15aa-4bf5-8e85-0fe620d7d998" providerId="ADAL" clId="{E25D3A37-164D-4DE6-B32D-BCAC5F9871B4}" dt="2024-04-15T13:35:58.686" v="174" actId="1076"/>
          <ac:spMkLst>
            <pc:docMk/>
            <pc:sldMk cId="2339978841" sldId="260"/>
            <ac:spMk id="10" creationId="{CE7531C9-4CF7-47B2-BB70-C5778C0FA9BD}"/>
          </ac:spMkLst>
        </pc:spChg>
        <pc:spChg chg="mod">
          <ac:chgData name="Kummerow, Tobias" userId="9250de04-15aa-4bf5-8e85-0fe620d7d998" providerId="ADAL" clId="{E25D3A37-164D-4DE6-B32D-BCAC5F9871B4}" dt="2024-04-15T13:34:40.615" v="149" actId="1076"/>
          <ac:spMkLst>
            <pc:docMk/>
            <pc:sldMk cId="2339978841" sldId="260"/>
            <ac:spMk id="12" creationId="{1A5AF92F-9C6D-4DF4-9503-664CF0DC7C55}"/>
          </ac:spMkLst>
        </pc:spChg>
        <pc:spChg chg="mod">
          <ac:chgData name="Kummerow, Tobias" userId="9250de04-15aa-4bf5-8e85-0fe620d7d998" providerId="ADAL" clId="{E25D3A37-164D-4DE6-B32D-BCAC5F9871B4}" dt="2024-04-15T13:34:09.024" v="116" actId="20577"/>
          <ac:spMkLst>
            <pc:docMk/>
            <pc:sldMk cId="2339978841" sldId="260"/>
            <ac:spMk id="13" creationId="{52B00798-A816-44BF-9D36-A2BE353A741C}"/>
          </ac:spMkLst>
        </pc:spChg>
        <pc:spChg chg="mod">
          <ac:chgData name="Kummerow, Tobias" userId="9250de04-15aa-4bf5-8e85-0fe620d7d998" providerId="ADAL" clId="{E25D3A37-164D-4DE6-B32D-BCAC5F9871B4}" dt="2024-04-15T13:34:57.080" v="150" actId="1076"/>
          <ac:spMkLst>
            <pc:docMk/>
            <pc:sldMk cId="2339978841" sldId="260"/>
            <ac:spMk id="14" creationId="{2FBA8F20-1B2E-4517-B8DC-3ECF966BA4FC}"/>
          </ac:spMkLst>
        </pc:spChg>
        <pc:picChg chg="mod">
          <ac:chgData name="Kummerow, Tobias" userId="9250de04-15aa-4bf5-8e85-0fe620d7d998" providerId="ADAL" clId="{E25D3A37-164D-4DE6-B32D-BCAC5F9871B4}" dt="2024-04-15T13:33:34.204" v="89" actId="1076"/>
          <ac:picMkLst>
            <pc:docMk/>
            <pc:sldMk cId="2339978841" sldId="260"/>
            <ac:picMk id="5" creationId="{752AC866-49B0-5046-DBDF-499178A1BFB4}"/>
          </ac:picMkLst>
        </pc:picChg>
        <pc:picChg chg="mod">
          <ac:chgData name="Kummerow, Tobias" userId="9250de04-15aa-4bf5-8e85-0fe620d7d998" providerId="ADAL" clId="{E25D3A37-164D-4DE6-B32D-BCAC5F9871B4}" dt="2024-04-15T13:33:54.447" v="94" actId="1076"/>
          <ac:picMkLst>
            <pc:docMk/>
            <pc:sldMk cId="2339978841" sldId="260"/>
            <ac:picMk id="7" creationId="{F8625723-F53B-4B96-B91C-4C60EAC925A3}"/>
          </ac:picMkLst>
        </pc:picChg>
      </pc:sldChg>
    </pc:docChg>
  </pc:docChgLst>
  <pc:docChgLst>
    <pc:chgData name="Kummerow, Tobias" userId="9250de04-15aa-4bf5-8e85-0fe620d7d998" providerId="ADAL" clId="{CE26FF5B-478C-4082-88CE-5B31F205DEC9}"/>
    <pc:docChg chg="modSld">
      <pc:chgData name="Kummerow, Tobias" userId="9250de04-15aa-4bf5-8e85-0fe620d7d998" providerId="ADAL" clId="{CE26FF5B-478C-4082-88CE-5B31F205DEC9}" dt="2023-07-25T12:47:25.231" v="0" actId="20577"/>
      <pc:docMkLst>
        <pc:docMk/>
      </pc:docMkLst>
      <pc:sldChg chg="modSp mod">
        <pc:chgData name="Kummerow, Tobias" userId="9250de04-15aa-4bf5-8e85-0fe620d7d998" providerId="ADAL" clId="{CE26FF5B-478C-4082-88CE-5B31F205DEC9}" dt="2023-07-25T12:47:25.231" v="0" actId="20577"/>
        <pc:sldMkLst>
          <pc:docMk/>
          <pc:sldMk cId="2556821669" sldId="2145709027"/>
        </pc:sldMkLst>
        <pc:spChg chg="mod">
          <ac:chgData name="Kummerow, Tobias" userId="9250de04-15aa-4bf5-8e85-0fe620d7d998" providerId="ADAL" clId="{CE26FF5B-478C-4082-88CE-5B31F205DEC9}" dt="2023-07-25T12:47:25.231" v="0" actId="20577"/>
          <ac:spMkLst>
            <pc:docMk/>
            <pc:sldMk cId="2556821669" sldId="2145709027"/>
            <ac:spMk id="10" creationId="{6C9296C9-B312-4738-9613-7F5E0E356395}"/>
          </ac:spMkLst>
        </pc:spChg>
      </pc:sldChg>
    </pc:docChg>
  </pc:docChgLst>
  <pc:docChgLst>
    <pc:chgData name="Nemitz-Jänicke, Andrea" userId="3e589b5e-a81d-4837-8fe4-9372650f7b6a" providerId="ADAL" clId="{1FB6DA2F-1D2E-4F04-AA53-E646A6C6C2C9}"/>
    <pc:docChg chg="delSld modSld">
      <pc:chgData name="Nemitz-Jänicke, Andrea" userId="3e589b5e-a81d-4837-8fe4-9372650f7b6a" providerId="ADAL" clId="{1FB6DA2F-1D2E-4F04-AA53-E646A6C6C2C9}" dt="2025-01-23T08:48:50.974" v="179" actId="14100"/>
      <pc:docMkLst>
        <pc:docMk/>
      </pc:docMkLst>
      <pc:sldChg chg="modSp mod">
        <pc:chgData name="Nemitz-Jänicke, Andrea" userId="3e589b5e-a81d-4837-8fe4-9372650f7b6a" providerId="ADAL" clId="{1FB6DA2F-1D2E-4F04-AA53-E646A6C6C2C9}" dt="2025-01-23T08:48:50.974" v="179" actId="14100"/>
        <pc:sldMkLst>
          <pc:docMk/>
          <pc:sldMk cId="3415835538" sldId="259"/>
        </pc:sldMkLst>
        <pc:spChg chg="mod">
          <ac:chgData name="Nemitz-Jänicke, Andrea" userId="3e589b5e-a81d-4837-8fe4-9372650f7b6a" providerId="ADAL" clId="{1FB6DA2F-1D2E-4F04-AA53-E646A6C6C2C9}" dt="2025-01-22T09:26:31.525" v="175" actId="14100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Nemitz-Jänicke, Andrea" userId="3e589b5e-a81d-4837-8fe4-9372650f7b6a" providerId="ADAL" clId="{1FB6DA2F-1D2E-4F04-AA53-E646A6C6C2C9}" dt="2025-01-23T08:48:50.974" v="179" actId="14100"/>
          <ac:spMkLst>
            <pc:docMk/>
            <pc:sldMk cId="3415835538" sldId="259"/>
            <ac:spMk id="12" creationId="{1A5AF92F-9C6D-4DF4-9503-664CF0DC7C55}"/>
          </ac:spMkLst>
        </pc:spChg>
        <pc:spChg chg="mod">
          <ac:chgData name="Nemitz-Jänicke, Andrea" userId="3e589b5e-a81d-4837-8fe4-9372650f7b6a" providerId="ADAL" clId="{1FB6DA2F-1D2E-4F04-AA53-E646A6C6C2C9}" dt="2025-01-22T09:25:35.180" v="96" actId="20577"/>
          <ac:spMkLst>
            <pc:docMk/>
            <pc:sldMk cId="3415835538" sldId="259"/>
            <ac:spMk id="13" creationId="{52B00798-A816-44BF-9D36-A2BE353A741C}"/>
          </ac:spMkLst>
        </pc:spChg>
      </pc:sldChg>
      <pc:sldChg chg="del">
        <pc:chgData name="Nemitz-Jänicke, Andrea" userId="3e589b5e-a81d-4837-8fe4-9372650f7b6a" providerId="ADAL" clId="{1FB6DA2F-1D2E-4F04-AA53-E646A6C6C2C9}" dt="2025-01-14T10:53:02.571" v="2" actId="47"/>
        <pc:sldMkLst>
          <pc:docMk/>
          <pc:sldMk cId="2339978841" sldId="260"/>
        </pc:sldMkLst>
      </pc:sldChg>
      <pc:sldChg chg="del">
        <pc:chgData name="Nemitz-Jänicke, Andrea" userId="3e589b5e-a81d-4837-8fe4-9372650f7b6a" providerId="ADAL" clId="{1FB6DA2F-1D2E-4F04-AA53-E646A6C6C2C9}" dt="2025-01-14T10:53:01.351" v="0" actId="47"/>
        <pc:sldMkLst>
          <pc:docMk/>
          <pc:sldMk cId="2556821669" sldId="2145709027"/>
        </pc:sldMkLst>
      </pc:sldChg>
      <pc:sldChg chg="del">
        <pc:chgData name="Nemitz-Jänicke, Andrea" userId="3e589b5e-a81d-4837-8fe4-9372650f7b6a" providerId="ADAL" clId="{1FB6DA2F-1D2E-4F04-AA53-E646A6C6C2C9}" dt="2025-01-14T10:53:01.995" v="1" actId="47"/>
        <pc:sldMkLst>
          <pc:docMk/>
          <pc:sldMk cId="2795744658" sldId="2145709028"/>
        </pc:sldMkLst>
      </pc:sldChg>
      <pc:sldChg chg="del">
        <pc:chgData name="Nemitz-Jänicke, Andrea" userId="3e589b5e-a81d-4837-8fe4-9372650f7b6a" providerId="ADAL" clId="{1FB6DA2F-1D2E-4F04-AA53-E646A6C6C2C9}" dt="2025-01-14T10:53:03.166" v="3" actId="47"/>
        <pc:sldMkLst>
          <pc:docMk/>
          <pc:sldMk cId="683406199" sldId="2145709029"/>
        </pc:sldMkLst>
      </pc:sldChg>
      <pc:sldChg chg="del">
        <pc:chgData name="Nemitz-Jänicke, Andrea" userId="3e589b5e-a81d-4837-8fe4-9372650f7b6a" providerId="ADAL" clId="{1FB6DA2F-1D2E-4F04-AA53-E646A6C6C2C9}" dt="2025-01-14T10:53:03.741" v="4" actId="47"/>
        <pc:sldMkLst>
          <pc:docMk/>
          <pc:sldMk cId="1079601449" sldId="2145709030"/>
        </pc:sldMkLst>
      </pc:sldChg>
      <pc:sldChg chg="del">
        <pc:chgData name="Nemitz-Jänicke, Andrea" userId="3e589b5e-a81d-4837-8fe4-9372650f7b6a" providerId="ADAL" clId="{1FB6DA2F-1D2E-4F04-AA53-E646A6C6C2C9}" dt="2025-01-14T10:53:04.312" v="5" actId="47"/>
        <pc:sldMkLst>
          <pc:docMk/>
          <pc:sldMk cId="28731241" sldId="2145709031"/>
        </pc:sldMkLst>
      </pc:sldChg>
      <pc:sldChg chg="del">
        <pc:chgData name="Nemitz-Jänicke, Andrea" userId="3e589b5e-a81d-4837-8fe4-9372650f7b6a" providerId="ADAL" clId="{1FB6DA2F-1D2E-4F04-AA53-E646A6C6C2C9}" dt="2025-01-14T10:53:05.336" v="6" actId="47"/>
        <pc:sldMkLst>
          <pc:docMk/>
          <pc:sldMk cId="1398535170" sldId="2145709032"/>
        </pc:sldMkLst>
      </pc:sldChg>
      <pc:sldMasterChg chg="delSldLayout">
        <pc:chgData name="Nemitz-Jänicke, Andrea" userId="3e589b5e-a81d-4837-8fe4-9372650f7b6a" providerId="ADAL" clId="{1FB6DA2F-1D2E-4F04-AA53-E646A6C6C2C9}" dt="2025-01-14T10:53:04.312" v="5" actId="47"/>
        <pc:sldMasterMkLst>
          <pc:docMk/>
          <pc:sldMasterMk cId="2839541885" sldId="2147483660"/>
        </pc:sldMasterMkLst>
        <pc:sldLayoutChg chg="del">
          <pc:chgData name="Nemitz-Jänicke, Andrea" userId="3e589b5e-a81d-4837-8fe4-9372650f7b6a" providerId="ADAL" clId="{1FB6DA2F-1D2E-4F04-AA53-E646A6C6C2C9}" dt="2025-01-14T10:53:04.312" v="5" actId="47"/>
          <pc:sldLayoutMkLst>
            <pc:docMk/>
            <pc:sldMasterMk cId="2839541885" sldId="2147483660"/>
            <pc:sldLayoutMk cId="3299384374" sldId="2147483672"/>
          </pc:sldLayoutMkLst>
        </pc:sldLayoutChg>
      </pc:sldMasterChg>
    </pc:docChg>
  </pc:docChgLst>
  <pc:docChgLst>
    <pc:chgData name="Kummerow, Tobias" userId="9250de04-15aa-4bf5-8e85-0fe620d7d998" providerId="ADAL" clId="{4F7C1780-8842-4B04-B1CE-0316430BD183}"/>
    <pc:docChg chg="custSel delSld modSld">
      <pc:chgData name="Kummerow, Tobias" userId="9250de04-15aa-4bf5-8e85-0fe620d7d998" providerId="ADAL" clId="{4F7C1780-8842-4B04-B1CE-0316430BD183}" dt="2023-07-25T11:53:16.625" v="971" actId="1076"/>
      <pc:docMkLst>
        <pc:docMk/>
      </pc:docMkLst>
      <pc:sldChg chg="addSp delSp modSp mod">
        <pc:chgData name="Kummerow, Tobias" userId="9250de04-15aa-4bf5-8e85-0fe620d7d998" providerId="ADAL" clId="{4F7C1780-8842-4B04-B1CE-0316430BD183}" dt="2023-07-25T10:13:50.464" v="209" actId="29295"/>
        <pc:sldMkLst>
          <pc:docMk/>
          <pc:sldMk cId="3415835538" sldId="259"/>
        </pc:sldMkLst>
        <pc:spChg chg="mod">
          <ac:chgData name="Kummerow, Tobias" userId="9250de04-15aa-4bf5-8e85-0fe620d7d998" providerId="ADAL" clId="{4F7C1780-8842-4B04-B1CE-0316430BD183}" dt="2023-07-25T10:10:42.538" v="28" actId="20577"/>
          <ac:spMkLst>
            <pc:docMk/>
            <pc:sldMk cId="3415835538" sldId="259"/>
            <ac:spMk id="10" creationId="{CE7531C9-4CF7-47B2-BB70-C5778C0FA9BD}"/>
          </ac:spMkLst>
        </pc:spChg>
        <pc:spChg chg="mod">
          <ac:chgData name="Kummerow, Tobias" userId="9250de04-15aa-4bf5-8e85-0fe620d7d998" providerId="ADAL" clId="{4F7C1780-8842-4B04-B1CE-0316430BD183}" dt="2023-07-25T10:11:33.679" v="78" actId="1076"/>
          <ac:spMkLst>
            <pc:docMk/>
            <pc:sldMk cId="3415835538" sldId="259"/>
            <ac:spMk id="13" creationId="{52B00798-A816-44BF-9D36-A2BE353A741C}"/>
          </ac:spMkLst>
        </pc:spChg>
        <pc:spChg chg="mod">
          <ac:chgData name="Kummerow, Tobias" userId="9250de04-15aa-4bf5-8e85-0fe620d7d998" providerId="ADAL" clId="{4F7C1780-8842-4B04-B1CE-0316430BD183}" dt="2023-07-25T10:11:00.346" v="55" actId="20577"/>
          <ac:spMkLst>
            <pc:docMk/>
            <pc:sldMk cId="3415835538" sldId="259"/>
            <ac:spMk id="14" creationId="{2FBA8F20-1B2E-4517-B8DC-3ECF966BA4FC}"/>
          </ac:spMkLst>
        </pc:spChg>
        <pc:picChg chg="del">
          <ac:chgData name="Kummerow, Tobias" userId="9250de04-15aa-4bf5-8e85-0fe620d7d998" providerId="ADAL" clId="{4F7C1780-8842-4B04-B1CE-0316430BD183}" dt="2023-07-25T10:08:22.535" v="0" actId="478"/>
          <ac:picMkLst>
            <pc:docMk/>
            <pc:sldMk cId="3415835538" sldId="259"/>
            <ac:picMk id="3" creationId="{CA40E9FD-C771-4A79-8E39-05EA83265BED}"/>
          </ac:picMkLst>
        </pc:picChg>
        <pc:picChg chg="add del mod ord">
          <ac:chgData name="Kummerow, Tobias" userId="9250de04-15aa-4bf5-8e85-0fe620d7d998" providerId="ADAL" clId="{4F7C1780-8842-4B04-B1CE-0316430BD183}" dt="2023-07-25T10:11:44.609" v="79" actId="478"/>
          <ac:picMkLst>
            <pc:docMk/>
            <pc:sldMk cId="3415835538" sldId="259"/>
            <ac:picMk id="4" creationId="{AA6CDFA8-55A4-501E-BE93-58418DBC55D0}"/>
          </ac:picMkLst>
        </pc:picChg>
        <pc:picChg chg="add mod">
          <ac:chgData name="Kummerow, Tobias" userId="9250de04-15aa-4bf5-8e85-0fe620d7d998" providerId="ADAL" clId="{4F7C1780-8842-4B04-B1CE-0316430BD183}" dt="2023-07-25T10:10:24.846" v="12" actId="1076"/>
          <ac:picMkLst>
            <pc:docMk/>
            <pc:sldMk cId="3415835538" sldId="259"/>
            <ac:picMk id="5" creationId="{26A089DC-B99A-A178-70C4-8C7A26DFE17C}"/>
          </ac:picMkLst>
        </pc:picChg>
        <pc:picChg chg="add mod ord">
          <ac:chgData name="Kummerow, Tobias" userId="9250de04-15aa-4bf5-8e85-0fe620d7d998" providerId="ADAL" clId="{4F7C1780-8842-4B04-B1CE-0316430BD183}" dt="2023-07-25T10:13:50.464" v="209" actId="29295"/>
          <ac:picMkLst>
            <pc:docMk/>
            <pc:sldMk cId="3415835538" sldId="259"/>
            <ac:picMk id="8" creationId="{1B736DB8-80A0-299E-08F3-71AF8933CF4F}"/>
          </ac:picMkLst>
        </pc:picChg>
        <pc:picChg chg="del">
          <ac:chgData name="Kummerow, Tobias" userId="9250de04-15aa-4bf5-8e85-0fe620d7d998" providerId="ADAL" clId="{4F7C1780-8842-4B04-B1CE-0316430BD183}" dt="2023-07-25T10:10:07.506" v="7" actId="478"/>
          <ac:picMkLst>
            <pc:docMk/>
            <pc:sldMk cId="3415835538" sldId="259"/>
            <ac:picMk id="17" creationId="{A5844A15-68D9-4105-B039-1FEA6403CF5D}"/>
          </ac:picMkLst>
        </pc:picChg>
      </pc:sldChg>
      <pc:sldChg chg="addSp delSp modSp del mod">
        <pc:chgData name="Kummerow, Tobias" userId="9250de04-15aa-4bf5-8e85-0fe620d7d998" providerId="ADAL" clId="{4F7C1780-8842-4B04-B1CE-0316430BD183}" dt="2023-07-25T11:53:16.625" v="971" actId="1076"/>
        <pc:sldMkLst>
          <pc:docMk/>
          <pc:sldMk cId="2339978841" sldId="260"/>
        </pc:sldMkLst>
        <pc:spChg chg="mod">
          <ac:chgData name="Kummerow, Tobias" userId="9250de04-15aa-4bf5-8e85-0fe620d7d998" providerId="ADAL" clId="{4F7C1780-8842-4B04-B1CE-0316430BD183}" dt="2023-07-25T11:51:09.553" v="895" actId="20577"/>
          <ac:spMkLst>
            <pc:docMk/>
            <pc:sldMk cId="2339978841" sldId="260"/>
            <ac:spMk id="10" creationId="{CE7531C9-4CF7-47B2-BB70-C5778C0FA9BD}"/>
          </ac:spMkLst>
        </pc:spChg>
        <pc:spChg chg="mod">
          <ac:chgData name="Kummerow, Tobias" userId="9250de04-15aa-4bf5-8e85-0fe620d7d998" providerId="ADAL" clId="{4F7C1780-8842-4B04-B1CE-0316430BD183}" dt="2023-07-25T11:52:32.832" v="968" actId="20577"/>
          <ac:spMkLst>
            <pc:docMk/>
            <pc:sldMk cId="2339978841" sldId="260"/>
            <ac:spMk id="12" creationId="{1A5AF92F-9C6D-4DF4-9503-664CF0DC7C55}"/>
          </ac:spMkLst>
        </pc:spChg>
        <pc:spChg chg="mod">
          <ac:chgData name="Kummerow, Tobias" userId="9250de04-15aa-4bf5-8e85-0fe620d7d998" providerId="ADAL" clId="{4F7C1780-8842-4B04-B1CE-0316430BD183}" dt="2023-07-25T11:52:05.488" v="943" actId="20577"/>
          <ac:spMkLst>
            <pc:docMk/>
            <pc:sldMk cId="2339978841" sldId="260"/>
            <ac:spMk id="13" creationId="{52B00798-A816-44BF-9D36-A2BE353A741C}"/>
          </ac:spMkLst>
        </pc:spChg>
        <pc:spChg chg="mod">
          <ac:chgData name="Kummerow, Tobias" userId="9250de04-15aa-4bf5-8e85-0fe620d7d998" providerId="ADAL" clId="{4F7C1780-8842-4B04-B1CE-0316430BD183}" dt="2023-07-25T11:51:48.024" v="920" actId="20577"/>
          <ac:spMkLst>
            <pc:docMk/>
            <pc:sldMk cId="2339978841" sldId="260"/>
            <ac:spMk id="14" creationId="{2FBA8F20-1B2E-4517-B8DC-3ECF966BA4FC}"/>
          </ac:spMkLst>
        </pc:spChg>
        <pc:picChg chg="add mod ord">
          <ac:chgData name="Kummerow, Tobias" userId="9250de04-15aa-4bf5-8e85-0fe620d7d998" providerId="ADAL" clId="{4F7C1780-8842-4B04-B1CE-0316430BD183}" dt="2023-07-25T11:50:54.535" v="867" actId="14100"/>
          <ac:picMkLst>
            <pc:docMk/>
            <pc:sldMk cId="2339978841" sldId="260"/>
            <ac:picMk id="3" creationId="{A7A8E4D3-EF81-EA34-3655-058B6A8C6773}"/>
          </ac:picMkLst>
        </pc:picChg>
        <pc:picChg chg="del">
          <ac:chgData name="Kummerow, Tobias" userId="9250de04-15aa-4bf5-8e85-0fe620d7d998" providerId="ADAL" clId="{4F7C1780-8842-4B04-B1CE-0316430BD183}" dt="2023-07-25T11:47:38.948" v="863" actId="478"/>
          <ac:picMkLst>
            <pc:docMk/>
            <pc:sldMk cId="2339978841" sldId="260"/>
            <ac:picMk id="4" creationId="{9CA60554-F45C-4AC6-BFC0-036785B68027}"/>
          </ac:picMkLst>
        </pc:picChg>
        <pc:picChg chg="add mod">
          <ac:chgData name="Kummerow, Tobias" userId="9250de04-15aa-4bf5-8e85-0fe620d7d998" providerId="ADAL" clId="{4F7C1780-8842-4B04-B1CE-0316430BD183}" dt="2023-07-25T11:53:16.625" v="971" actId="1076"/>
          <ac:picMkLst>
            <pc:docMk/>
            <pc:sldMk cId="2339978841" sldId="260"/>
            <ac:picMk id="5" creationId="{752AC866-49B0-5046-DBDF-499178A1BFB4}"/>
          </ac:picMkLst>
        </pc:picChg>
      </pc:sldChg>
      <pc:sldChg chg="del">
        <pc:chgData name="Kummerow, Tobias" userId="9250de04-15aa-4bf5-8e85-0fe620d7d998" providerId="ADAL" clId="{4F7C1780-8842-4B04-B1CE-0316430BD183}" dt="2023-07-25T11:35:49.832" v="635" actId="2696"/>
        <pc:sldMkLst>
          <pc:docMk/>
          <pc:sldMk cId="3663365796" sldId="261"/>
        </pc:sldMkLst>
      </pc:sldChg>
      <pc:sldChg chg="del">
        <pc:chgData name="Kummerow, Tobias" userId="9250de04-15aa-4bf5-8e85-0fe620d7d998" providerId="ADAL" clId="{4F7C1780-8842-4B04-B1CE-0316430BD183}" dt="2023-07-25T11:35:49.832" v="635" actId="2696"/>
        <pc:sldMkLst>
          <pc:docMk/>
          <pc:sldMk cId="975090146" sldId="262"/>
        </pc:sldMkLst>
      </pc:sldChg>
      <pc:sldChg chg="addSp delSp modSp mod">
        <pc:chgData name="Kummerow, Tobias" userId="9250de04-15aa-4bf5-8e85-0fe620d7d998" providerId="ADAL" clId="{4F7C1780-8842-4B04-B1CE-0316430BD183}" dt="2023-07-25T11:34:03.903" v="633" actId="20577"/>
        <pc:sldMkLst>
          <pc:docMk/>
          <pc:sldMk cId="2556821669" sldId="2145709027"/>
        </pc:sldMkLst>
        <pc:spChg chg="mod">
          <ac:chgData name="Kummerow, Tobias" userId="9250de04-15aa-4bf5-8e85-0fe620d7d998" providerId="ADAL" clId="{4F7C1780-8842-4B04-B1CE-0316430BD183}" dt="2023-07-25T11:30:42.336" v="254" actId="404"/>
          <ac:spMkLst>
            <pc:docMk/>
            <pc:sldMk cId="2556821669" sldId="2145709027"/>
            <ac:spMk id="3" creationId="{AB9F1BF9-EA29-4B39-9AD8-2539A1D6FCB7}"/>
          </ac:spMkLst>
        </pc:spChg>
        <pc:spChg chg="mod">
          <ac:chgData name="Kummerow, Tobias" userId="9250de04-15aa-4bf5-8e85-0fe620d7d998" providerId="ADAL" clId="{4F7C1780-8842-4B04-B1CE-0316430BD183}" dt="2023-07-25T11:34:03.903" v="633" actId="20577"/>
          <ac:spMkLst>
            <pc:docMk/>
            <pc:sldMk cId="2556821669" sldId="2145709027"/>
            <ac:spMk id="10" creationId="{6C9296C9-B312-4738-9613-7F5E0E356395}"/>
          </ac:spMkLst>
        </pc:spChg>
        <pc:spChg chg="mod">
          <ac:chgData name="Kummerow, Tobias" userId="9250de04-15aa-4bf5-8e85-0fe620d7d998" providerId="ADAL" clId="{4F7C1780-8842-4B04-B1CE-0316430BD183}" dt="2023-07-25T11:31:38.581" v="281" actId="1076"/>
          <ac:spMkLst>
            <pc:docMk/>
            <pc:sldMk cId="2556821669" sldId="2145709027"/>
            <ac:spMk id="12" creationId="{A4070266-60B5-6066-2EA0-07770CE111D0}"/>
          </ac:spMkLst>
        </pc:spChg>
        <pc:picChg chg="add mod ord">
          <ac:chgData name="Kummerow, Tobias" userId="9250de04-15aa-4bf5-8e85-0fe620d7d998" providerId="ADAL" clId="{4F7C1780-8842-4B04-B1CE-0316430BD183}" dt="2023-07-25T10:18:51.875" v="214" actId="14100"/>
          <ac:picMkLst>
            <pc:docMk/>
            <pc:sldMk cId="2556821669" sldId="2145709027"/>
            <ac:picMk id="6" creationId="{3EBF01BE-CF5B-1CFE-6858-CE61FEC34F8C}"/>
          </ac:picMkLst>
        </pc:picChg>
        <pc:picChg chg="del">
          <ac:chgData name="Kummerow, Tobias" userId="9250de04-15aa-4bf5-8e85-0fe620d7d998" providerId="ADAL" clId="{4F7C1780-8842-4B04-B1CE-0316430BD183}" dt="2023-07-25T10:18:41.020" v="210" actId="478"/>
          <ac:picMkLst>
            <pc:docMk/>
            <pc:sldMk cId="2556821669" sldId="2145709027"/>
            <ac:picMk id="8" creationId="{DC2BBA55-8596-4342-ABCE-123C295AC65C}"/>
          </ac:picMkLst>
        </pc:picChg>
        <pc:picChg chg="mod">
          <ac:chgData name="Kummerow, Tobias" userId="9250de04-15aa-4bf5-8e85-0fe620d7d998" providerId="ADAL" clId="{4F7C1780-8842-4B04-B1CE-0316430BD183}" dt="2023-07-25T10:18:57.137" v="215" actId="1076"/>
          <ac:picMkLst>
            <pc:docMk/>
            <pc:sldMk cId="2556821669" sldId="2145709027"/>
            <ac:picMk id="11" creationId="{D72AEDDF-FCA7-40DF-9E51-D2864ACE1D5E}"/>
          </ac:picMkLst>
        </pc:picChg>
      </pc:sldChg>
      <pc:sldChg chg="addSp delSp modSp mod">
        <pc:chgData name="Kummerow, Tobias" userId="9250de04-15aa-4bf5-8e85-0fe620d7d998" providerId="ADAL" clId="{4F7C1780-8842-4B04-B1CE-0316430BD183}" dt="2023-07-25T11:43:31.202" v="862" actId="1076"/>
        <pc:sldMkLst>
          <pc:docMk/>
          <pc:sldMk cId="2795744658" sldId="2145709028"/>
        </pc:sldMkLst>
        <pc:spChg chg="mod">
          <ac:chgData name="Kummerow, Tobias" userId="9250de04-15aa-4bf5-8e85-0fe620d7d998" providerId="ADAL" clId="{4F7C1780-8842-4B04-B1CE-0316430BD183}" dt="2023-07-25T11:39:46.306" v="642" actId="1076"/>
          <ac:spMkLst>
            <pc:docMk/>
            <pc:sldMk cId="2795744658" sldId="2145709028"/>
            <ac:spMk id="3" creationId="{AB9F1BF9-EA29-4B39-9AD8-2539A1D6FCB7}"/>
          </ac:spMkLst>
        </pc:spChg>
        <pc:spChg chg="mod">
          <ac:chgData name="Kummerow, Tobias" userId="9250de04-15aa-4bf5-8e85-0fe620d7d998" providerId="ADAL" clId="{4F7C1780-8842-4B04-B1CE-0316430BD183}" dt="2023-07-25T11:43:31.202" v="862" actId="1076"/>
          <ac:spMkLst>
            <pc:docMk/>
            <pc:sldMk cId="2795744658" sldId="2145709028"/>
            <ac:spMk id="4" creationId="{E1A7985D-EEE5-4716-B6F4-8FF9ECDDDD3A}"/>
          </ac:spMkLst>
        </pc:spChg>
        <pc:spChg chg="mod">
          <ac:chgData name="Kummerow, Tobias" userId="9250de04-15aa-4bf5-8e85-0fe620d7d998" providerId="ADAL" clId="{4F7C1780-8842-4B04-B1CE-0316430BD183}" dt="2023-07-25T11:42:18.554" v="860" actId="403"/>
          <ac:spMkLst>
            <pc:docMk/>
            <pc:sldMk cId="2795744658" sldId="2145709028"/>
            <ac:spMk id="9" creationId="{859A8142-EEAB-424D-8C2C-B5D16DBD5CD4}"/>
          </ac:spMkLst>
        </pc:spChg>
        <pc:spChg chg="del mod">
          <ac:chgData name="Kummerow, Tobias" userId="9250de04-15aa-4bf5-8e85-0fe620d7d998" providerId="ADAL" clId="{4F7C1780-8842-4B04-B1CE-0316430BD183}" dt="2023-07-25T11:40:01.555" v="644" actId="478"/>
          <ac:spMkLst>
            <pc:docMk/>
            <pc:sldMk cId="2795744658" sldId="2145709028"/>
            <ac:spMk id="10" creationId="{6C9296C9-B312-4738-9613-7F5E0E356395}"/>
          </ac:spMkLst>
        </pc:spChg>
        <pc:picChg chg="del">
          <ac:chgData name="Kummerow, Tobias" userId="9250de04-15aa-4bf5-8e85-0fe620d7d998" providerId="ADAL" clId="{4F7C1780-8842-4B04-B1CE-0316430BD183}" dt="2023-07-25T11:36:00.889" v="636" actId="478"/>
          <ac:picMkLst>
            <pc:docMk/>
            <pc:sldMk cId="2795744658" sldId="2145709028"/>
            <ac:picMk id="7" creationId="{578B462B-BBE2-4DD9-ABFD-E51D709CFA91}"/>
          </ac:picMkLst>
        </pc:picChg>
        <pc:picChg chg="add mod ord">
          <ac:chgData name="Kummerow, Tobias" userId="9250de04-15aa-4bf5-8e85-0fe620d7d998" providerId="ADAL" clId="{4F7C1780-8842-4B04-B1CE-0316430BD183}" dt="2023-07-25T11:42:03.710" v="858" actId="1076"/>
          <ac:picMkLst>
            <pc:docMk/>
            <pc:sldMk cId="2795744658" sldId="2145709028"/>
            <ac:picMk id="8" creationId="{01ED06A8-7A33-954C-982B-DB33A3D51988}"/>
          </ac:picMkLst>
        </pc:picChg>
        <pc:picChg chg="mod">
          <ac:chgData name="Kummerow, Tobias" userId="9250de04-15aa-4bf5-8e85-0fe620d7d998" providerId="ADAL" clId="{4F7C1780-8842-4B04-B1CE-0316430BD183}" dt="2023-07-25T11:39:40.213" v="641" actId="14100"/>
          <ac:picMkLst>
            <pc:docMk/>
            <pc:sldMk cId="2795744658" sldId="2145709028"/>
            <ac:picMk id="11" creationId="{D72AEDDF-FCA7-40DF-9E51-D2864ACE1D5E}"/>
          </ac:picMkLst>
        </pc:picChg>
      </pc:sldChg>
      <pc:sldChg chg="del">
        <pc:chgData name="Kummerow, Tobias" userId="9250de04-15aa-4bf5-8e85-0fe620d7d998" providerId="ADAL" clId="{4F7C1780-8842-4B04-B1CE-0316430BD183}" dt="2023-07-25T11:35:49.832" v="635" actId="2696"/>
        <pc:sldMkLst>
          <pc:docMk/>
          <pc:sldMk cId="3165073259" sldId="2145709029"/>
        </pc:sldMkLst>
      </pc:sldChg>
      <pc:sldChg chg="del">
        <pc:chgData name="Kummerow, Tobias" userId="9250de04-15aa-4bf5-8e85-0fe620d7d998" providerId="ADAL" clId="{4F7C1780-8842-4B04-B1CE-0316430BD183}" dt="2023-07-25T11:34:30.553" v="634" actId="2696"/>
        <pc:sldMkLst>
          <pc:docMk/>
          <pc:sldMk cId="2701701131" sldId="2145709030"/>
        </pc:sldMkLst>
      </pc:sldChg>
    </pc:docChg>
  </pc:docChgLst>
  <pc:docChgLst>
    <pc:chgData name="Lemke, Diana" userId="S::diana.lemke@telekom.de::d9b79dde-83d3-4b29-a3f6-29f7ade2ae30" providerId="AD" clId="Web-{D2D1CCB8-B3D3-D1CC-34FB-23C4537D0BCE}"/>
    <pc:docChg chg="modSld">
      <pc:chgData name="Lemke, Diana" userId="S::diana.lemke@telekom.de::d9b79dde-83d3-4b29-a3f6-29f7ade2ae30" providerId="AD" clId="Web-{D2D1CCB8-B3D3-D1CC-34FB-23C4537D0BCE}" dt="2024-12-16T09:53:41.959" v="59" actId="1076"/>
      <pc:docMkLst>
        <pc:docMk/>
      </pc:docMkLst>
      <pc:sldChg chg="modSp">
        <pc:chgData name="Lemke, Diana" userId="S::diana.lemke@telekom.de::d9b79dde-83d3-4b29-a3f6-29f7ade2ae30" providerId="AD" clId="Web-{D2D1CCB8-B3D3-D1CC-34FB-23C4537D0BCE}" dt="2024-12-16T09:53:41.959" v="59" actId="1076"/>
        <pc:sldMkLst>
          <pc:docMk/>
          <pc:sldMk cId="28731241" sldId="2145709031"/>
        </pc:sldMkLst>
        <pc:spChg chg="mod">
          <ac:chgData name="Lemke, Diana" userId="S::diana.lemke@telekom.de::d9b79dde-83d3-4b29-a3f6-29f7ade2ae30" providerId="AD" clId="Web-{D2D1CCB8-B3D3-D1CC-34FB-23C4537D0BCE}" dt="2024-12-16T09:53:41.959" v="59" actId="1076"/>
          <ac:spMkLst>
            <pc:docMk/>
            <pc:sldMk cId="28731241" sldId="2145709031"/>
            <ac:spMk id="4" creationId="{E1A7985D-EEE5-4716-B6F4-8FF9ECDDDD3A}"/>
          </ac:spMkLst>
        </pc:spChg>
        <pc:spChg chg="mod">
          <ac:chgData name="Lemke, Diana" userId="S::diana.lemke@telekom.de::d9b79dde-83d3-4b29-a3f6-29f7ade2ae30" providerId="AD" clId="Web-{D2D1CCB8-B3D3-D1CC-34FB-23C4537D0BCE}" dt="2024-12-16T09:53:30.256" v="58" actId="20577"/>
          <ac:spMkLst>
            <pc:docMk/>
            <pc:sldMk cId="28731241" sldId="2145709031"/>
            <ac:spMk id="9" creationId="{859A8142-EEAB-424D-8C2C-B5D16DBD5C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F4D0-07E9-4205-B959-F08B3FA2D34C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0AF4-E3EB-4572-8F97-0A218921AE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75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Text bearbeiten</a:t>
            </a:r>
          </a:p>
          <a:p>
            <a:r>
              <a:rPr lang="de-DE"/>
              <a:t>Zum Exportieren: Speichern als PNG (nur diese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0AF4-E3EB-4572-8F97-0A218921AE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82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5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4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09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0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46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97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0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49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2B77-67BE-4311-983D-9D75DCBF32CD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EB82-ED94-4CF9-AAA6-8A5931074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5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736DB8-80A0-299E-08F3-71AF8933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57FCBD-D4A3-4EC0-ABA4-0A06048B9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86" y="6802483"/>
            <a:ext cx="6736986" cy="38252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E7531C9-4CF7-47B2-BB70-C5778C0FA9BD}"/>
              </a:ext>
            </a:extLst>
          </p:cNvPr>
          <p:cNvSpPr txBox="1"/>
          <p:nvPr/>
        </p:nvSpPr>
        <p:spPr>
          <a:xfrm>
            <a:off x="419923" y="172040"/>
            <a:ext cx="8560791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TeleGrotesk Headline Ultra"/>
              </a:rPr>
              <a:t>Glasfaser Info-Abend in Freyburg ( Unstrut)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5AF92F-9C6D-4DF4-9503-664CF0DC7C55}"/>
              </a:ext>
            </a:extLst>
          </p:cNvPr>
          <p:cNvSpPr txBox="1"/>
          <p:nvPr/>
        </p:nvSpPr>
        <p:spPr>
          <a:xfrm>
            <a:off x="4535324" y="9447078"/>
            <a:ext cx="614356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Schützenhaus Freyburg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Schützenstr. 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B00798-A816-44BF-9D36-A2BE353A741C}"/>
              </a:ext>
            </a:extLst>
          </p:cNvPr>
          <p:cNvSpPr txBox="1"/>
          <p:nvPr/>
        </p:nvSpPr>
        <p:spPr>
          <a:xfrm>
            <a:off x="5399880" y="8124895"/>
            <a:ext cx="471937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11.03.2025 </a:t>
            </a:r>
            <a:endParaRPr lang="de-DE" sz="3600" dirty="0">
              <a:solidFill>
                <a:schemeClr val="bg1"/>
              </a:solidFill>
              <a:latin typeface="TeleGrotesk Headline Ultra" pitchFamily="2" charset="0"/>
            </a:endParaRPr>
          </a:p>
          <a:p>
            <a:r>
              <a:rPr lang="de-DE" sz="3600" dirty="0">
                <a:solidFill>
                  <a:schemeClr val="bg1"/>
                </a:solidFill>
                <a:latin typeface="TeleGrotesk Headline Ultra"/>
              </a:rPr>
              <a:t>18:00 Uhr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FBA8F20-1B2E-4517-B8DC-3ECF966BA4FC}"/>
              </a:ext>
            </a:extLst>
          </p:cNvPr>
          <p:cNvSpPr txBox="1"/>
          <p:nvPr/>
        </p:nvSpPr>
        <p:spPr>
          <a:xfrm>
            <a:off x="5643339" y="6822398"/>
            <a:ext cx="488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TeleGrotesk Headline Ultra" pitchFamily="2" charset="0"/>
              </a:rPr>
              <a:t>Sie fragen, wir antworten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A089DC-B99A-A178-70C4-8C7A26DFE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5009" y="7669162"/>
            <a:ext cx="5795108" cy="41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14343445B4FB12B24F2F741D7C1" ma:contentTypeVersion="15" ma:contentTypeDescription="Ein neues Dokument erstellen." ma:contentTypeScope="" ma:versionID="a11c1db332adc52ce8b000769c13e033">
  <xsd:schema xmlns:xsd="http://www.w3.org/2001/XMLSchema" xmlns:xs="http://www.w3.org/2001/XMLSchema" xmlns:p="http://schemas.microsoft.com/office/2006/metadata/properties" xmlns:ns2="f03356d3-23c3-4f42-a646-83331c67084b" xmlns:ns3="3c653c0f-61dd-48cf-8b5c-62bcf3500fb5" targetNamespace="http://schemas.microsoft.com/office/2006/metadata/properties" ma:root="true" ma:fieldsID="cf3c7fa7513b30bb10afac27fc0a4ee1" ns2:_="" ns3:_="">
    <xsd:import namespace="f03356d3-23c3-4f42-a646-83331c67084b"/>
    <xsd:import namespace="3c653c0f-61dd-48cf-8b5c-62bcf3500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356d3-23c3-4f42-a646-83331c670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5a6c181-b3a6-4e6d-958a-84db06341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3c0f-61dd-48cf-8b5c-62bcf3500f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4f5c1d-9913-444c-9a52-5d6bd17090ad}" ma:internalName="TaxCatchAll" ma:showField="CatchAllData" ma:web="3c653c0f-61dd-48cf-8b5c-62bcf3500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FF733-A5E0-4E63-ADAA-874DAA2A1B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191225-6B09-4CAA-BC58-F580D6904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356d3-23c3-4f42-a646-83331c67084b"/>
    <ds:schemaRef ds:uri="3c653c0f-61dd-48cf-8b5c-62bcf3500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</Words>
  <Application>Microsoft Office PowerPoint</Application>
  <PresentationFormat>Benutzerdefiniert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TeleGrotesk Headline Ultra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Stern, Christian</dc:creator>
  <cp:lastModifiedBy>Nemitz-Jänicke, Andrea</cp:lastModifiedBy>
  <cp:revision>12</cp:revision>
  <dcterms:created xsi:type="dcterms:W3CDTF">2022-10-24T11:00:24Z</dcterms:created>
  <dcterms:modified xsi:type="dcterms:W3CDTF">2025-01-23T08:48:56Z</dcterms:modified>
</cp:coreProperties>
</file>