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5"/>
  </p:notesMasterIdLst>
  <p:sldIdLst>
    <p:sldId id="259" r:id="rId4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85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F4D0-07E9-4205-B959-F08B3FA2D34C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0AF4-E3EB-4572-8F97-0A218921AE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75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Text bearbeiten</a:t>
            </a:r>
          </a:p>
          <a:p>
            <a:r>
              <a:rPr lang="de-DE"/>
              <a:t>Zum Exportieren: Speichern als PNG (nur diese 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0AF4-E3EB-4572-8F97-0A218921AE8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82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95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46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09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3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0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82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46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97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50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49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54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B736DB8-80A0-299E-08F3-71AF8933CF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57FCBD-D4A3-4EC0-ABA4-0A06048B9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86" y="6802483"/>
            <a:ext cx="6736986" cy="38252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E7531C9-4CF7-47B2-BB70-C5778C0FA9BD}"/>
              </a:ext>
            </a:extLst>
          </p:cNvPr>
          <p:cNvSpPr txBox="1"/>
          <p:nvPr/>
        </p:nvSpPr>
        <p:spPr>
          <a:xfrm>
            <a:off x="419923" y="172040"/>
            <a:ext cx="7236823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highlight>
                  <a:srgbClr val="000000"/>
                </a:highlight>
                <a:latin typeface="TeleGrotesk Headline Ultra"/>
              </a:rPr>
              <a:t>Glasfaser Info-Abend in Nebra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5AF92F-9C6D-4DF4-9503-664CF0DC7C55}"/>
              </a:ext>
            </a:extLst>
          </p:cNvPr>
          <p:cNvSpPr txBox="1"/>
          <p:nvPr/>
        </p:nvSpPr>
        <p:spPr>
          <a:xfrm>
            <a:off x="4535325" y="9447078"/>
            <a:ext cx="57951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TeleGrotesk Headline Ultra"/>
              </a:rPr>
              <a:t>Unstrut-Halle Nebra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2B00798-A816-44BF-9D36-A2BE353A741C}"/>
              </a:ext>
            </a:extLst>
          </p:cNvPr>
          <p:cNvSpPr txBox="1"/>
          <p:nvPr/>
        </p:nvSpPr>
        <p:spPr>
          <a:xfrm>
            <a:off x="5399880" y="8124895"/>
            <a:ext cx="471937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TeleGrotesk Headline Ultra"/>
              </a:rPr>
              <a:t>18.03.2025 </a:t>
            </a:r>
            <a:endParaRPr lang="de-DE" sz="3600" dirty="0">
              <a:solidFill>
                <a:schemeClr val="bg1"/>
              </a:solidFill>
              <a:latin typeface="TeleGrotesk Headline Ultra" pitchFamily="2" charset="0"/>
            </a:endParaRPr>
          </a:p>
          <a:p>
            <a:r>
              <a:rPr lang="de-DE" sz="3600" dirty="0">
                <a:solidFill>
                  <a:schemeClr val="bg1"/>
                </a:solidFill>
                <a:latin typeface="TeleGrotesk Headline Ultra"/>
              </a:rPr>
              <a:t>18:00 Uhr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FBA8F20-1B2E-4517-B8DC-3ECF966BA4FC}"/>
              </a:ext>
            </a:extLst>
          </p:cNvPr>
          <p:cNvSpPr txBox="1"/>
          <p:nvPr/>
        </p:nvSpPr>
        <p:spPr>
          <a:xfrm>
            <a:off x="5643339" y="6822398"/>
            <a:ext cx="488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  <a:latin typeface="TeleGrotesk Headline Ultra" pitchFamily="2" charset="0"/>
              </a:rPr>
              <a:t>Sie fragen, wir antworten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A089DC-B99A-A178-70C4-8C7A26DFE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5009" y="7669162"/>
            <a:ext cx="5795108" cy="41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3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B6714343445B4FB12B24F2F741D7C1" ma:contentTypeVersion="15" ma:contentTypeDescription="Ein neues Dokument erstellen." ma:contentTypeScope="" ma:versionID="a11c1db332adc52ce8b000769c13e033">
  <xsd:schema xmlns:xsd="http://www.w3.org/2001/XMLSchema" xmlns:xs="http://www.w3.org/2001/XMLSchema" xmlns:p="http://schemas.microsoft.com/office/2006/metadata/properties" xmlns:ns2="f03356d3-23c3-4f42-a646-83331c67084b" xmlns:ns3="3c653c0f-61dd-48cf-8b5c-62bcf3500fb5" targetNamespace="http://schemas.microsoft.com/office/2006/metadata/properties" ma:root="true" ma:fieldsID="cf3c7fa7513b30bb10afac27fc0a4ee1" ns2:_="" ns3:_="">
    <xsd:import namespace="f03356d3-23c3-4f42-a646-83331c67084b"/>
    <xsd:import namespace="3c653c0f-61dd-48cf-8b5c-62bcf3500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356d3-23c3-4f42-a646-83331c670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55a6c181-b3a6-4e6d-958a-84db063416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3c0f-61dd-48cf-8b5c-62bcf3500fb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a4f5c1d-9913-444c-9a52-5d6bd17090ad}" ma:internalName="TaxCatchAll" ma:showField="CatchAllData" ma:web="3c653c0f-61dd-48cf-8b5c-62bcf3500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8FF733-A5E0-4E63-ADAA-874DAA2A1B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191225-6B09-4CAA-BC58-F580D6904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3356d3-23c3-4f42-a646-83331c67084b"/>
    <ds:schemaRef ds:uri="3c653c0f-61dd-48cf-8b5c-62bcf3500f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de4dffc-4b60-4cf6-8b04-a5eeb25f5c4f}" enabled="0" method="" siteId="{bde4dffc-4b60-4cf6-8b04-a5eeb25f5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</Words>
  <Application>Microsoft Office PowerPoint</Application>
  <PresentationFormat>Benutzerdefiniert</PresentationFormat>
  <Paragraphs>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TeleGrotesk Headline Ultra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Stern, Christian</dc:creator>
  <cp:lastModifiedBy>Nemitz-Jänicke, Andrea</cp:lastModifiedBy>
  <cp:revision>13</cp:revision>
  <dcterms:created xsi:type="dcterms:W3CDTF">2022-10-24T11:00:24Z</dcterms:created>
  <dcterms:modified xsi:type="dcterms:W3CDTF">2025-01-23T09:59:54Z</dcterms:modified>
</cp:coreProperties>
</file>